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6" r:id="rId5"/>
    <p:sldId id="257" r:id="rId6"/>
    <p:sldId id="267" r:id="rId7"/>
    <p:sldId id="270" r:id="rId8"/>
    <p:sldId id="269" r:id="rId9"/>
    <p:sldId id="271" r:id="rId10"/>
    <p:sldId id="272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013EED-9C46-4A33-9309-79C1863C0A68}" v="8" dt="2025-02-18T15:39:32.0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rup Bag" userId="50c544b531b19592" providerId="LiveId" clId="{B0013EED-9C46-4A33-9309-79C1863C0A68}"/>
    <pc:docChg chg="undo custSel addSld modSld">
      <pc:chgData name="Abhirup Bag" userId="50c544b531b19592" providerId="LiveId" clId="{B0013EED-9C46-4A33-9309-79C1863C0A68}" dt="2025-02-19T06:50:44.893" v="105" actId="1076"/>
      <pc:docMkLst>
        <pc:docMk/>
      </pc:docMkLst>
      <pc:sldChg chg="addSp delSp modSp new mod">
        <pc:chgData name="Abhirup Bag" userId="50c544b531b19592" providerId="LiveId" clId="{B0013EED-9C46-4A33-9309-79C1863C0A68}" dt="2025-02-18T15:17:57.279" v="55" actId="1076"/>
        <pc:sldMkLst>
          <pc:docMk/>
          <pc:sldMk cId="1423742664" sldId="271"/>
        </pc:sldMkLst>
        <pc:spChg chg="add mod">
          <ac:chgData name="Abhirup Bag" userId="50c544b531b19592" providerId="LiveId" clId="{B0013EED-9C46-4A33-9309-79C1863C0A68}" dt="2025-02-18T15:17:52.388" v="54" actId="1076"/>
          <ac:spMkLst>
            <pc:docMk/>
            <pc:sldMk cId="1423742664" sldId="271"/>
            <ac:spMk id="2" creationId="{478326F0-BF28-5F1F-4635-604CF36F22FD}"/>
          </ac:spMkLst>
        </pc:spChg>
        <pc:spChg chg="add del mod">
          <ac:chgData name="Abhirup Bag" userId="50c544b531b19592" providerId="LiveId" clId="{B0013EED-9C46-4A33-9309-79C1863C0A68}" dt="2025-02-18T15:09:39.822" v="37" actId="478"/>
          <ac:spMkLst>
            <pc:docMk/>
            <pc:sldMk cId="1423742664" sldId="271"/>
            <ac:spMk id="4" creationId="{7950FCF6-07FB-5B3D-A830-32EF0D72CB95}"/>
          </ac:spMkLst>
        </pc:spChg>
        <pc:spChg chg="add mod">
          <ac:chgData name="Abhirup Bag" userId="50c544b531b19592" providerId="LiveId" clId="{B0013EED-9C46-4A33-9309-79C1863C0A68}" dt="2025-02-18T15:17:57.279" v="55" actId="1076"/>
          <ac:spMkLst>
            <pc:docMk/>
            <pc:sldMk cId="1423742664" sldId="271"/>
            <ac:spMk id="5" creationId="{5241F79A-68C4-AEA1-B2DD-454BD2AEA3E3}"/>
          </ac:spMkLst>
        </pc:spChg>
        <pc:picChg chg="add mod">
          <ac:chgData name="Abhirup Bag" userId="50c544b531b19592" providerId="LiveId" clId="{B0013EED-9C46-4A33-9309-79C1863C0A68}" dt="2025-02-18T15:17:52.388" v="54" actId="1076"/>
          <ac:picMkLst>
            <pc:docMk/>
            <pc:sldMk cId="1423742664" sldId="271"/>
            <ac:picMk id="3" creationId="{C4F87D8B-49B1-F7FE-CBEF-01EE4182135E}"/>
          </ac:picMkLst>
        </pc:picChg>
        <pc:picChg chg="add del mod">
          <ac:chgData name="Abhirup Bag" userId="50c544b531b19592" providerId="LiveId" clId="{B0013EED-9C46-4A33-9309-79C1863C0A68}" dt="2025-02-18T15:17:42.981" v="52" actId="21"/>
          <ac:picMkLst>
            <pc:docMk/>
            <pc:sldMk cId="1423742664" sldId="271"/>
            <ac:picMk id="6" creationId="{FBA1184C-A3D5-1342-A005-5B0841CFF95B}"/>
          </ac:picMkLst>
        </pc:picChg>
      </pc:sldChg>
      <pc:sldChg chg="addSp delSp modSp new mod">
        <pc:chgData name="Abhirup Bag" userId="50c544b531b19592" providerId="LiveId" clId="{B0013EED-9C46-4A33-9309-79C1863C0A68}" dt="2025-02-19T06:50:44.893" v="105" actId="1076"/>
        <pc:sldMkLst>
          <pc:docMk/>
          <pc:sldMk cId="3275499176" sldId="272"/>
        </pc:sldMkLst>
        <pc:spChg chg="del">
          <ac:chgData name="Abhirup Bag" userId="50c544b531b19592" providerId="LiveId" clId="{B0013EED-9C46-4A33-9309-79C1863C0A68}" dt="2025-02-18T15:18:07.871" v="57" actId="478"/>
          <ac:spMkLst>
            <pc:docMk/>
            <pc:sldMk cId="3275499176" sldId="272"/>
            <ac:spMk id="2" creationId="{ADCBAF23-FCA9-6466-367A-9190109F8A42}"/>
          </ac:spMkLst>
        </pc:spChg>
        <pc:spChg chg="del">
          <ac:chgData name="Abhirup Bag" userId="50c544b531b19592" providerId="LiveId" clId="{B0013EED-9C46-4A33-9309-79C1863C0A68}" dt="2025-02-18T15:18:07.871" v="57" actId="478"/>
          <ac:spMkLst>
            <pc:docMk/>
            <pc:sldMk cId="3275499176" sldId="272"/>
            <ac:spMk id="3" creationId="{C5633471-A81F-16A3-E826-3D6D19E8E32C}"/>
          </ac:spMkLst>
        </pc:spChg>
        <pc:spChg chg="add mod">
          <ac:chgData name="Abhirup Bag" userId="50c544b531b19592" providerId="LiveId" clId="{B0013EED-9C46-4A33-9309-79C1863C0A68}" dt="2025-02-19T06:50:41.205" v="104" actId="14100"/>
          <ac:spMkLst>
            <pc:docMk/>
            <pc:sldMk cId="3275499176" sldId="272"/>
            <ac:spMk id="5" creationId="{2144581A-5767-AE3D-4D0B-FC4731EE6725}"/>
          </ac:spMkLst>
        </pc:spChg>
        <pc:picChg chg="add mod">
          <ac:chgData name="Abhirup Bag" userId="50c544b531b19592" providerId="LiveId" clId="{B0013EED-9C46-4A33-9309-79C1863C0A68}" dt="2025-02-18T15:39:31.404" v="100" actId="14861"/>
          <ac:picMkLst>
            <pc:docMk/>
            <pc:sldMk cId="3275499176" sldId="272"/>
            <ac:picMk id="4" creationId="{C33CA2AB-70D3-EAD4-9C80-19897088D952}"/>
          </ac:picMkLst>
        </pc:picChg>
        <pc:picChg chg="add mod">
          <ac:chgData name="Abhirup Bag" userId="50c544b531b19592" providerId="LiveId" clId="{B0013EED-9C46-4A33-9309-79C1863C0A68}" dt="2025-02-19T06:50:44.893" v="105" actId="1076"/>
          <ac:picMkLst>
            <pc:docMk/>
            <pc:sldMk cId="3275499176" sldId="272"/>
            <ac:picMk id="7" creationId="{D4F258EF-17A1-F2C6-9E94-C9E9F3F5A1CC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B1813C-A1A3-4B9D-B225-955CA25DF320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3036EC2-A92A-4F5D-8ABF-50AFA33CB31D}">
      <dgm:prSet custT="1">
        <dgm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IN" sz="2400" b="1" dirty="0">
              <a:latin typeface="Algerian" panose="04020705040A02060702" pitchFamily="82" charset="0"/>
            </a:rPr>
            <a:t>Common Non-parametric Methods</a:t>
          </a:r>
        </a:p>
      </dgm:t>
    </dgm:pt>
    <dgm:pt modelId="{3084EB00-F865-463B-ACF9-0977716659BB}" type="parTrans" cxnId="{D2112765-9412-41B4-8338-E1D99F0A580E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F0E3A49F-B209-46FE-A370-70E3A3759174}" type="sibTrans" cxnId="{D2112765-9412-41B4-8338-E1D99F0A580E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1EC037AD-C5DB-486C-B3C7-862FA093CAF4}">
      <dgm:prSet/>
      <dgm:spPr/>
      <dgm:t>
        <a:bodyPr/>
        <a:lstStyle/>
        <a:p>
          <a:endParaRPr lang="en-IN" sz="2200"/>
        </a:p>
      </dgm:t>
    </dgm:pt>
    <dgm:pt modelId="{AB143071-B513-4A36-90D5-F633BB98BBDF}" type="parTrans" cxnId="{17411428-2E98-42DE-8C56-17711984F41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49CFC59-6E85-416D-B816-EBBF8905763C}" type="sibTrans" cxnId="{17411428-2E98-42DE-8C56-17711984F41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6BC1114-8B1F-4FE7-B364-D63292C71ED4}">
      <dgm:prSet/>
      <dgm:spPr/>
      <dgm:t>
        <a:bodyPr/>
        <a:lstStyle/>
        <a:p>
          <a:endParaRPr lang="en-IN" sz="2200"/>
        </a:p>
      </dgm:t>
    </dgm:pt>
    <dgm:pt modelId="{9AC850F3-47DF-47A6-BDF6-67BF9C7D72DF}" type="parTrans" cxnId="{E6640B7F-6224-4916-B644-2434CA6CF24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45395B9-E81B-4EC3-8D6F-8F54455FC951}" type="sibTrans" cxnId="{E6640B7F-6224-4916-B644-2434CA6CF24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78DADFEA-B368-4473-BEBC-06886DBFBEA6}">
      <dgm:prSet/>
      <dgm:spPr/>
      <dgm:t>
        <a:bodyPr/>
        <a:lstStyle/>
        <a:p>
          <a:endParaRPr lang="en-IN" sz="2200"/>
        </a:p>
      </dgm:t>
    </dgm:pt>
    <dgm:pt modelId="{07EF459D-2E76-4886-A06F-63E5B1F67A6A}" type="parTrans" cxnId="{73ED9AEB-4B3D-4C91-B035-649DBE43AA6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C5E4A054-1940-497E-A431-06356A73900B}" type="sibTrans" cxnId="{73ED9AEB-4B3D-4C91-B035-649DBE43AA6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1921472-B26A-47D9-82CD-0EFF9AFF488B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Kernel Density Estimation (KDE)</a:t>
          </a:r>
        </a:p>
      </dgm:t>
    </dgm:pt>
    <dgm:pt modelId="{721C2B3B-89BE-4BF1-AA59-0D52889FC981}" type="parTrans" cxnId="{9A428946-CA88-4A15-A4AD-5BA42BA791A7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1B61FC0C-3EF2-4C26-84A2-91A322AA88FD}" type="sibTrans" cxnId="{9A428946-CA88-4A15-A4AD-5BA42BA791A7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C3DA040C-CB21-448C-96B7-1287C208699B}">
      <dgm:prSet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Histogram Estimation</a:t>
          </a:r>
        </a:p>
      </dgm:t>
    </dgm:pt>
    <dgm:pt modelId="{8647DE2A-E734-468C-AC10-4ABC8ECCE727}" type="parTrans" cxnId="{62D7ABAE-AD60-4E7D-9850-A1F9FE4B10AA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EBFC13E-D7DB-4097-A7A7-1C2BE06A345B}" type="sibTrans" cxnId="{62D7ABAE-AD60-4E7D-9850-A1F9FE4B10AA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FBD2D015-6B30-427C-979E-C4C9BA7DD4F2}">
      <dgm:prSet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Nearest Neighbour Estimation</a:t>
          </a:r>
        </a:p>
      </dgm:t>
    </dgm:pt>
    <dgm:pt modelId="{27CE69F9-AF7E-4480-85EE-D0B56542C9E1}" type="parTrans" cxnId="{5E5A5AA8-826A-4400-8D60-BE09A3762463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D966324-C8DC-4F9C-BBD3-5AA779B41A7F}" type="sibTrans" cxnId="{5E5A5AA8-826A-4400-8D60-BE09A3762463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3B0AB42B-42AD-4BCA-82DF-4157E11DAF84}">
      <dgm:prSet/>
      <dgm:spPr/>
      <dgm:t>
        <a:bodyPr/>
        <a:lstStyle/>
        <a:p>
          <a:endParaRPr lang="en-IN" sz="2200"/>
        </a:p>
      </dgm:t>
    </dgm:pt>
    <dgm:pt modelId="{0DF83F12-D63F-4122-BF90-46C31D20E0B7}" type="parTrans" cxnId="{EB1CF9F3-B6D6-4408-BFA5-DCF06CE9582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D323DBC3-B4EB-4AD8-8778-CB0A97CBF584}" type="sibTrans" cxnId="{EB1CF9F3-B6D6-4408-BFA5-DCF06CE9582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51EC7344-F826-48EE-88B9-52BC5FBF7894}">
      <dgm:prSet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Empirical Cumulative Distribution Function (ECDF)</a:t>
          </a:r>
        </a:p>
      </dgm:t>
    </dgm:pt>
    <dgm:pt modelId="{5EB941AB-C3EE-4D83-9CBA-3A85594F54BF}" type="parTrans" cxnId="{07B998B7-4DF7-4A7C-9D64-42A68FF25598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586576A5-E62D-4C98-A207-9B5C9769B698}" type="sibTrans" cxnId="{07B998B7-4DF7-4A7C-9D64-42A68FF25598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D5444308-47D0-481A-8D49-7F50EFD7B62C}" type="pres">
      <dgm:prSet presAssocID="{06B1813C-A1A3-4B9D-B225-955CA25DF320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766FC81-640E-4E71-BBC8-133A1A503D8E}" type="pres">
      <dgm:prSet presAssocID="{06B1813C-A1A3-4B9D-B225-955CA25DF320}" presName="matrix" presStyleCnt="0"/>
      <dgm:spPr/>
    </dgm:pt>
    <dgm:pt modelId="{633C02FD-4A1E-4D96-9C16-6E0B6BA981BE}" type="pres">
      <dgm:prSet presAssocID="{06B1813C-A1A3-4B9D-B225-955CA25DF320}" presName="tile1" presStyleLbl="node1" presStyleIdx="0" presStyleCnt="4"/>
      <dgm:spPr/>
    </dgm:pt>
    <dgm:pt modelId="{41D3D3D7-5123-4C35-A41F-F0749160644F}" type="pres">
      <dgm:prSet presAssocID="{06B1813C-A1A3-4B9D-B225-955CA25DF320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8E32D1D-CFDA-4CA4-AEB4-CFB184C78668}" type="pres">
      <dgm:prSet presAssocID="{06B1813C-A1A3-4B9D-B225-955CA25DF320}" presName="tile2" presStyleLbl="node1" presStyleIdx="1" presStyleCnt="4"/>
      <dgm:spPr/>
    </dgm:pt>
    <dgm:pt modelId="{6B03CAC4-8FE2-409E-B568-0D4C9CBAAEE1}" type="pres">
      <dgm:prSet presAssocID="{06B1813C-A1A3-4B9D-B225-955CA25DF320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6A39F3A-0746-4C97-A6A2-14661847B21C}" type="pres">
      <dgm:prSet presAssocID="{06B1813C-A1A3-4B9D-B225-955CA25DF320}" presName="tile3" presStyleLbl="node1" presStyleIdx="2" presStyleCnt="4"/>
      <dgm:spPr/>
    </dgm:pt>
    <dgm:pt modelId="{5B005288-6D3D-46B7-98B5-1338C25B1C3C}" type="pres">
      <dgm:prSet presAssocID="{06B1813C-A1A3-4B9D-B225-955CA25DF320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BBA18CE-F18C-4873-A149-7CE5BB1150E4}" type="pres">
      <dgm:prSet presAssocID="{06B1813C-A1A3-4B9D-B225-955CA25DF320}" presName="tile4" presStyleLbl="node1" presStyleIdx="3" presStyleCnt="4"/>
      <dgm:spPr/>
    </dgm:pt>
    <dgm:pt modelId="{5F8D50AE-F3EB-4DAC-A483-ED72114AAE2A}" type="pres">
      <dgm:prSet presAssocID="{06B1813C-A1A3-4B9D-B225-955CA25DF320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9141806B-AD34-4E4F-9333-76ACDA179CC8}" type="pres">
      <dgm:prSet presAssocID="{06B1813C-A1A3-4B9D-B225-955CA25DF320}" presName="centerTile" presStyleLbl="fgShp" presStyleIdx="0" presStyleCnt="1" custScaleX="127526" custScaleY="126004">
        <dgm:presLayoutVars>
          <dgm:chMax val="0"/>
          <dgm:chPref val="0"/>
        </dgm:presLayoutVars>
      </dgm:prSet>
      <dgm:spPr/>
    </dgm:pt>
  </dgm:ptLst>
  <dgm:cxnLst>
    <dgm:cxn modelId="{17411428-2E98-42DE-8C56-17711984F41C}" srcId="{06B1813C-A1A3-4B9D-B225-955CA25DF320}" destId="{1EC037AD-C5DB-486C-B3C7-862FA093CAF4}" srcOrd="1" destOrd="0" parTransId="{AB143071-B513-4A36-90D5-F633BB98BBDF}" sibTransId="{649CFC59-6E85-416D-B816-EBBF8905763C}"/>
    <dgm:cxn modelId="{6652C460-F98E-44E4-A425-71488B25C027}" type="presOf" srcId="{81921472-B26A-47D9-82CD-0EFF9AFF488B}" destId="{41D3D3D7-5123-4C35-A41F-F0749160644F}" srcOrd="1" destOrd="0" presId="urn:microsoft.com/office/officeart/2005/8/layout/matrix1"/>
    <dgm:cxn modelId="{29694862-D225-4887-950A-08A680330AFD}" type="presOf" srcId="{51EC7344-F826-48EE-88B9-52BC5FBF7894}" destId="{5F8D50AE-F3EB-4DAC-A483-ED72114AAE2A}" srcOrd="1" destOrd="0" presId="urn:microsoft.com/office/officeart/2005/8/layout/matrix1"/>
    <dgm:cxn modelId="{D2112765-9412-41B4-8338-E1D99F0A580E}" srcId="{06B1813C-A1A3-4B9D-B225-955CA25DF320}" destId="{D3036EC2-A92A-4F5D-8ABF-50AFA33CB31D}" srcOrd="0" destOrd="0" parTransId="{3084EB00-F865-463B-ACF9-0977716659BB}" sibTransId="{F0E3A49F-B209-46FE-A370-70E3A3759174}"/>
    <dgm:cxn modelId="{9A428946-CA88-4A15-A4AD-5BA42BA791A7}" srcId="{D3036EC2-A92A-4F5D-8ABF-50AFA33CB31D}" destId="{81921472-B26A-47D9-82CD-0EFF9AFF488B}" srcOrd="0" destOrd="0" parTransId="{721C2B3B-89BE-4BF1-AA59-0D52889FC981}" sibTransId="{1B61FC0C-3EF2-4C26-84A2-91A322AA88FD}"/>
    <dgm:cxn modelId="{CCC7C24F-CB0A-45C5-8EB5-C64772174CA3}" type="presOf" srcId="{81921472-B26A-47D9-82CD-0EFF9AFF488B}" destId="{633C02FD-4A1E-4D96-9C16-6E0B6BA981BE}" srcOrd="0" destOrd="0" presId="urn:microsoft.com/office/officeart/2005/8/layout/matrix1"/>
    <dgm:cxn modelId="{4EEFD876-30FA-4B8D-8790-FED3D0DD95E5}" type="presOf" srcId="{51EC7344-F826-48EE-88B9-52BC5FBF7894}" destId="{4BBA18CE-F18C-4873-A149-7CE5BB1150E4}" srcOrd="0" destOrd="0" presId="urn:microsoft.com/office/officeart/2005/8/layout/matrix1"/>
    <dgm:cxn modelId="{E6640B7F-6224-4916-B644-2434CA6CF24C}" srcId="{06B1813C-A1A3-4B9D-B225-955CA25DF320}" destId="{86BC1114-8B1F-4FE7-B364-D63292C71ED4}" srcOrd="2" destOrd="0" parTransId="{9AC850F3-47DF-47A6-BDF6-67BF9C7D72DF}" sibTransId="{845395B9-E81B-4EC3-8D6F-8F54455FC951}"/>
    <dgm:cxn modelId="{20F3739B-2C1A-4A6D-9441-8DB2E3A1E095}" type="presOf" srcId="{FBD2D015-6B30-427C-979E-C4C9BA7DD4F2}" destId="{D6A39F3A-0746-4C97-A6A2-14661847B21C}" srcOrd="0" destOrd="0" presId="urn:microsoft.com/office/officeart/2005/8/layout/matrix1"/>
    <dgm:cxn modelId="{5E5A5AA8-826A-4400-8D60-BE09A3762463}" srcId="{D3036EC2-A92A-4F5D-8ABF-50AFA33CB31D}" destId="{FBD2D015-6B30-427C-979E-C4C9BA7DD4F2}" srcOrd="2" destOrd="0" parTransId="{27CE69F9-AF7E-4480-85EE-D0B56542C9E1}" sibTransId="{6D966324-C8DC-4F9C-BBD3-5AA779B41A7F}"/>
    <dgm:cxn modelId="{4B53B4A9-ADAA-4D37-AFA9-536BD6C3A8A6}" type="presOf" srcId="{06B1813C-A1A3-4B9D-B225-955CA25DF320}" destId="{D5444308-47D0-481A-8D49-7F50EFD7B62C}" srcOrd="0" destOrd="0" presId="urn:microsoft.com/office/officeart/2005/8/layout/matrix1"/>
    <dgm:cxn modelId="{62D7ABAE-AD60-4E7D-9850-A1F9FE4B10AA}" srcId="{D3036EC2-A92A-4F5D-8ABF-50AFA33CB31D}" destId="{C3DA040C-CB21-448C-96B7-1287C208699B}" srcOrd="1" destOrd="0" parTransId="{8647DE2A-E734-468C-AC10-4ABC8ECCE727}" sibTransId="{6EBFC13E-D7DB-4097-A7A7-1C2BE06A345B}"/>
    <dgm:cxn modelId="{07B998B7-4DF7-4A7C-9D64-42A68FF25598}" srcId="{D3036EC2-A92A-4F5D-8ABF-50AFA33CB31D}" destId="{51EC7344-F826-48EE-88B9-52BC5FBF7894}" srcOrd="3" destOrd="0" parTransId="{5EB941AB-C3EE-4D83-9CBA-3A85594F54BF}" sibTransId="{586576A5-E62D-4C98-A207-9B5C9769B698}"/>
    <dgm:cxn modelId="{4FB7C6D6-37E5-4955-9217-AA4C986CF7C2}" type="presOf" srcId="{D3036EC2-A92A-4F5D-8ABF-50AFA33CB31D}" destId="{9141806B-AD34-4E4F-9333-76ACDA179CC8}" srcOrd="0" destOrd="0" presId="urn:microsoft.com/office/officeart/2005/8/layout/matrix1"/>
    <dgm:cxn modelId="{BF68F3D9-D451-4550-868E-DF2AF6471FF9}" type="presOf" srcId="{FBD2D015-6B30-427C-979E-C4C9BA7DD4F2}" destId="{5B005288-6D3D-46B7-98B5-1338C25B1C3C}" srcOrd="1" destOrd="0" presId="urn:microsoft.com/office/officeart/2005/8/layout/matrix1"/>
    <dgm:cxn modelId="{1BB4DEDE-B25D-4CDA-B6CB-AB986FCB3198}" type="presOf" srcId="{C3DA040C-CB21-448C-96B7-1287C208699B}" destId="{6B03CAC4-8FE2-409E-B568-0D4C9CBAAEE1}" srcOrd="1" destOrd="0" presId="urn:microsoft.com/office/officeart/2005/8/layout/matrix1"/>
    <dgm:cxn modelId="{BDD120E2-30BD-4D83-AA78-6BC55F392381}" type="presOf" srcId="{C3DA040C-CB21-448C-96B7-1287C208699B}" destId="{B8E32D1D-CFDA-4CA4-AEB4-CFB184C78668}" srcOrd="0" destOrd="0" presId="urn:microsoft.com/office/officeart/2005/8/layout/matrix1"/>
    <dgm:cxn modelId="{73ED9AEB-4B3D-4C91-B035-649DBE43AA69}" srcId="{06B1813C-A1A3-4B9D-B225-955CA25DF320}" destId="{78DADFEA-B368-4473-BEBC-06886DBFBEA6}" srcOrd="3" destOrd="0" parTransId="{07EF459D-2E76-4886-A06F-63E5B1F67A6A}" sibTransId="{C5E4A054-1940-497E-A431-06356A73900B}"/>
    <dgm:cxn modelId="{EB1CF9F3-B6D6-4408-BFA5-DCF06CE95829}" srcId="{D3036EC2-A92A-4F5D-8ABF-50AFA33CB31D}" destId="{3B0AB42B-42AD-4BCA-82DF-4157E11DAF84}" srcOrd="4" destOrd="0" parTransId="{0DF83F12-D63F-4122-BF90-46C31D20E0B7}" sibTransId="{D323DBC3-B4EB-4AD8-8778-CB0A97CBF584}"/>
    <dgm:cxn modelId="{F4D262BC-F0E9-488E-95BF-8CD64AB77037}" type="presParOf" srcId="{D5444308-47D0-481A-8D49-7F50EFD7B62C}" destId="{B766FC81-640E-4E71-BBC8-133A1A503D8E}" srcOrd="0" destOrd="0" presId="urn:microsoft.com/office/officeart/2005/8/layout/matrix1"/>
    <dgm:cxn modelId="{BA738822-B545-4012-B25A-3041D817B825}" type="presParOf" srcId="{B766FC81-640E-4E71-BBC8-133A1A503D8E}" destId="{633C02FD-4A1E-4D96-9C16-6E0B6BA981BE}" srcOrd="0" destOrd="0" presId="urn:microsoft.com/office/officeart/2005/8/layout/matrix1"/>
    <dgm:cxn modelId="{ADA61C9B-A59D-433C-A8AB-2691F5852FAF}" type="presParOf" srcId="{B766FC81-640E-4E71-BBC8-133A1A503D8E}" destId="{41D3D3D7-5123-4C35-A41F-F0749160644F}" srcOrd="1" destOrd="0" presId="urn:microsoft.com/office/officeart/2005/8/layout/matrix1"/>
    <dgm:cxn modelId="{D5271FA4-52E5-4B80-93AB-DC04E8B32E8A}" type="presParOf" srcId="{B766FC81-640E-4E71-BBC8-133A1A503D8E}" destId="{B8E32D1D-CFDA-4CA4-AEB4-CFB184C78668}" srcOrd="2" destOrd="0" presId="urn:microsoft.com/office/officeart/2005/8/layout/matrix1"/>
    <dgm:cxn modelId="{1C6D6240-2FB6-456D-9D8A-E765E18617DD}" type="presParOf" srcId="{B766FC81-640E-4E71-BBC8-133A1A503D8E}" destId="{6B03CAC4-8FE2-409E-B568-0D4C9CBAAEE1}" srcOrd="3" destOrd="0" presId="urn:microsoft.com/office/officeart/2005/8/layout/matrix1"/>
    <dgm:cxn modelId="{019F6321-ED73-4FD8-81AF-9032FE9FB6BF}" type="presParOf" srcId="{B766FC81-640E-4E71-BBC8-133A1A503D8E}" destId="{D6A39F3A-0746-4C97-A6A2-14661847B21C}" srcOrd="4" destOrd="0" presId="urn:microsoft.com/office/officeart/2005/8/layout/matrix1"/>
    <dgm:cxn modelId="{D588877B-F38D-4A03-BF8E-FE77A308C8D9}" type="presParOf" srcId="{B766FC81-640E-4E71-BBC8-133A1A503D8E}" destId="{5B005288-6D3D-46B7-98B5-1338C25B1C3C}" srcOrd="5" destOrd="0" presId="urn:microsoft.com/office/officeart/2005/8/layout/matrix1"/>
    <dgm:cxn modelId="{020786B5-7211-4D90-BF58-89BB09795DF3}" type="presParOf" srcId="{B766FC81-640E-4E71-BBC8-133A1A503D8E}" destId="{4BBA18CE-F18C-4873-A149-7CE5BB1150E4}" srcOrd="6" destOrd="0" presId="urn:microsoft.com/office/officeart/2005/8/layout/matrix1"/>
    <dgm:cxn modelId="{132151B6-004B-41FA-9086-846B06B1D7CF}" type="presParOf" srcId="{B766FC81-640E-4E71-BBC8-133A1A503D8E}" destId="{5F8D50AE-F3EB-4DAC-A483-ED72114AAE2A}" srcOrd="7" destOrd="0" presId="urn:microsoft.com/office/officeart/2005/8/layout/matrix1"/>
    <dgm:cxn modelId="{F2AD5BA8-4EC7-4A36-BA45-F4B2F4C20E33}" type="presParOf" srcId="{D5444308-47D0-481A-8D49-7F50EFD7B62C}" destId="{9141806B-AD34-4E4F-9333-76ACDA179CC8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3C02FD-4A1E-4D96-9C16-6E0B6BA981BE}">
      <dsp:nvSpPr>
        <dsp:cNvPr id="0" name=""/>
        <dsp:cNvSpPr/>
      </dsp:nvSpPr>
      <dsp:spPr>
        <a:xfrm rot="16200000">
          <a:off x="690398" y="-690398"/>
          <a:ext cx="2147455" cy="3528252"/>
        </a:xfrm>
        <a:prstGeom prst="round1Rect">
          <a:avLst/>
        </a:prstGeom>
        <a:gradFill rotWithShape="1">
          <a:gsLst>
            <a:gs pos="0">
              <a:schemeClr val="accent2">
                <a:tint val="67000"/>
                <a:satMod val="105000"/>
                <a:lumMod val="110000"/>
              </a:schemeClr>
            </a:gs>
            <a:gs pos="50000">
              <a:schemeClr val="accent2">
                <a:tint val="73000"/>
                <a:satMod val="103000"/>
                <a:lumMod val="105000"/>
              </a:schemeClr>
            </a:gs>
            <a:gs pos="100000">
              <a:schemeClr val="accent2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2"/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Kernel Density Estimation (KDE)</a:t>
          </a:r>
        </a:p>
      </dsp:txBody>
      <dsp:txXfrm rot="5400000">
        <a:off x="0" y="0"/>
        <a:ext cx="3528252" cy="1610591"/>
      </dsp:txXfrm>
    </dsp:sp>
    <dsp:sp modelId="{B8E32D1D-CFDA-4CA4-AEB4-CFB184C78668}">
      <dsp:nvSpPr>
        <dsp:cNvPr id="0" name=""/>
        <dsp:cNvSpPr/>
      </dsp:nvSpPr>
      <dsp:spPr>
        <a:xfrm>
          <a:off x="3528252" y="0"/>
          <a:ext cx="3528252" cy="2147455"/>
        </a:xfrm>
        <a:prstGeom prst="round1Rect">
          <a:avLst/>
        </a:prstGeom>
        <a:gradFill rotWithShape="1">
          <a:gsLst>
            <a:gs pos="0">
              <a:schemeClr val="accent5">
                <a:tint val="67000"/>
                <a:satMod val="105000"/>
                <a:lumMod val="110000"/>
              </a:schemeClr>
            </a:gs>
            <a:gs pos="50000">
              <a:schemeClr val="accent5">
                <a:tint val="73000"/>
                <a:satMod val="103000"/>
                <a:lumMod val="105000"/>
              </a:schemeClr>
            </a:gs>
            <a:gs pos="100000">
              <a:schemeClr val="accent5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5"/>
          </a:solidFill>
          <a:prstDash val="solid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Histogram Estimation</a:t>
          </a:r>
        </a:p>
      </dsp:txBody>
      <dsp:txXfrm>
        <a:off x="3528252" y="0"/>
        <a:ext cx="3528252" cy="1610591"/>
      </dsp:txXfrm>
    </dsp:sp>
    <dsp:sp modelId="{D6A39F3A-0746-4C97-A6A2-14661847B21C}">
      <dsp:nvSpPr>
        <dsp:cNvPr id="0" name=""/>
        <dsp:cNvSpPr/>
      </dsp:nvSpPr>
      <dsp:spPr>
        <a:xfrm rot="10800000">
          <a:off x="0" y="2147455"/>
          <a:ext cx="3528252" cy="2147455"/>
        </a:xfrm>
        <a:prstGeom prst="round1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Nearest Neighbour Estimation</a:t>
          </a:r>
        </a:p>
      </dsp:txBody>
      <dsp:txXfrm rot="10800000">
        <a:off x="0" y="2684318"/>
        <a:ext cx="3528252" cy="1610591"/>
      </dsp:txXfrm>
    </dsp:sp>
    <dsp:sp modelId="{4BBA18CE-F18C-4873-A149-7CE5BB1150E4}">
      <dsp:nvSpPr>
        <dsp:cNvPr id="0" name=""/>
        <dsp:cNvSpPr/>
      </dsp:nvSpPr>
      <dsp:spPr>
        <a:xfrm rot="5400000">
          <a:off x="4218651" y="1457056"/>
          <a:ext cx="2147455" cy="3528252"/>
        </a:xfrm>
        <a:prstGeom prst="round1Rect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Empirical Cumulative Distribution Function (ECDF)</a:t>
          </a:r>
        </a:p>
      </dsp:txBody>
      <dsp:txXfrm rot="-5400000">
        <a:off x="3528253" y="2684318"/>
        <a:ext cx="3528252" cy="1610591"/>
      </dsp:txXfrm>
    </dsp:sp>
    <dsp:sp modelId="{9141806B-AD34-4E4F-9333-76ACDA179CC8}">
      <dsp:nvSpPr>
        <dsp:cNvPr id="0" name=""/>
        <dsp:cNvSpPr/>
      </dsp:nvSpPr>
      <dsp:spPr>
        <a:xfrm>
          <a:off x="2178420" y="1470985"/>
          <a:ext cx="2699663" cy="1352939"/>
        </a:xfrm>
        <a:prstGeom prst="roundRect">
          <a:avLst/>
        </a:prstGeom>
        <a:solidFill>
          <a:schemeClr val="accent2"/>
        </a:solidFill>
        <a:ln w="34925" cap="flat" cmpd="sng" algn="in">
          <a:solidFill>
            <a:schemeClr val="accent2">
              <a:shade val="1500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2">
          <a:schemeClr val="accent2">
            <a:shade val="15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>
              <a:latin typeface="Algerian" panose="04020705040A02060702" pitchFamily="82" charset="0"/>
            </a:rPr>
            <a:t>Common Non-parametric Methods</a:t>
          </a:r>
        </a:p>
      </dsp:txBody>
      <dsp:txXfrm>
        <a:off x="2244465" y="1537030"/>
        <a:ext cx="2567573" cy="12208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2/19/2025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5466E42-354E-B8BA-BA33-39B4126AD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485" y="758110"/>
            <a:ext cx="4077478" cy="928396"/>
          </a:xfrm>
          <a:custGeom>
            <a:avLst/>
            <a:gdLst>
              <a:gd name="connsiteX0" fmla="*/ 0 w 4077478"/>
              <a:gd name="connsiteY0" fmla="*/ 0 h 928396"/>
              <a:gd name="connsiteX1" fmla="*/ 582497 w 4077478"/>
              <a:gd name="connsiteY1" fmla="*/ 0 h 928396"/>
              <a:gd name="connsiteX2" fmla="*/ 1083444 w 4077478"/>
              <a:gd name="connsiteY2" fmla="*/ 0 h 928396"/>
              <a:gd name="connsiteX3" fmla="*/ 1543617 w 4077478"/>
              <a:gd name="connsiteY3" fmla="*/ 0 h 928396"/>
              <a:gd name="connsiteX4" fmla="*/ 2126114 w 4077478"/>
              <a:gd name="connsiteY4" fmla="*/ 0 h 928396"/>
              <a:gd name="connsiteX5" fmla="*/ 2627061 w 4077478"/>
              <a:gd name="connsiteY5" fmla="*/ 0 h 928396"/>
              <a:gd name="connsiteX6" fmla="*/ 3250332 w 4077478"/>
              <a:gd name="connsiteY6" fmla="*/ 0 h 928396"/>
              <a:gd name="connsiteX7" fmla="*/ 4077478 w 4077478"/>
              <a:gd name="connsiteY7" fmla="*/ 0 h 928396"/>
              <a:gd name="connsiteX8" fmla="*/ 4077478 w 4077478"/>
              <a:gd name="connsiteY8" fmla="*/ 473482 h 928396"/>
              <a:gd name="connsiteX9" fmla="*/ 4077478 w 4077478"/>
              <a:gd name="connsiteY9" fmla="*/ 928396 h 928396"/>
              <a:gd name="connsiteX10" fmla="*/ 3454206 w 4077478"/>
              <a:gd name="connsiteY10" fmla="*/ 928396 h 928396"/>
              <a:gd name="connsiteX11" fmla="*/ 2871710 w 4077478"/>
              <a:gd name="connsiteY11" fmla="*/ 928396 h 928396"/>
              <a:gd name="connsiteX12" fmla="*/ 2207663 w 4077478"/>
              <a:gd name="connsiteY12" fmla="*/ 928396 h 928396"/>
              <a:gd name="connsiteX13" fmla="*/ 1625166 w 4077478"/>
              <a:gd name="connsiteY13" fmla="*/ 928396 h 928396"/>
              <a:gd name="connsiteX14" fmla="*/ 1001895 w 4077478"/>
              <a:gd name="connsiteY14" fmla="*/ 928396 h 928396"/>
              <a:gd name="connsiteX15" fmla="*/ 500947 w 4077478"/>
              <a:gd name="connsiteY15" fmla="*/ 928396 h 928396"/>
              <a:gd name="connsiteX16" fmla="*/ 0 w 4077478"/>
              <a:gd name="connsiteY16" fmla="*/ 928396 h 928396"/>
              <a:gd name="connsiteX17" fmla="*/ 0 w 4077478"/>
              <a:gd name="connsiteY17" fmla="*/ 482766 h 928396"/>
              <a:gd name="connsiteX18" fmla="*/ 0 w 4077478"/>
              <a:gd name="connsiteY18" fmla="*/ 0 h 928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77478" h="928396" fill="none" extrusionOk="0">
                <a:moveTo>
                  <a:pt x="0" y="0"/>
                </a:moveTo>
                <a:cubicBezTo>
                  <a:pt x="273441" y="-1401"/>
                  <a:pt x="359781" y="49215"/>
                  <a:pt x="582497" y="0"/>
                </a:cubicBezTo>
                <a:cubicBezTo>
                  <a:pt x="805213" y="-49215"/>
                  <a:pt x="946652" y="59897"/>
                  <a:pt x="1083444" y="0"/>
                </a:cubicBezTo>
                <a:cubicBezTo>
                  <a:pt x="1220236" y="-59897"/>
                  <a:pt x="1362587" y="34510"/>
                  <a:pt x="1543617" y="0"/>
                </a:cubicBezTo>
                <a:cubicBezTo>
                  <a:pt x="1724647" y="-34510"/>
                  <a:pt x="1942318" y="22819"/>
                  <a:pt x="2126114" y="0"/>
                </a:cubicBezTo>
                <a:cubicBezTo>
                  <a:pt x="2309910" y="-22819"/>
                  <a:pt x="2406931" y="37495"/>
                  <a:pt x="2627061" y="0"/>
                </a:cubicBezTo>
                <a:cubicBezTo>
                  <a:pt x="2847191" y="-37495"/>
                  <a:pt x="3075616" y="62340"/>
                  <a:pt x="3250332" y="0"/>
                </a:cubicBezTo>
                <a:cubicBezTo>
                  <a:pt x="3425048" y="-62340"/>
                  <a:pt x="3754038" y="32428"/>
                  <a:pt x="4077478" y="0"/>
                </a:cubicBezTo>
                <a:cubicBezTo>
                  <a:pt x="4115047" y="198697"/>
                  <a:pt x="4026096" y="340743"/>
                  <a:pt x="4077478" y="473482"/>
                </a:cubicBezTo>
                <a:cubicBezTo>
                  <a:pt x="4128860" y="606221"/>
                  <a:pt x="4060576" y="701937"/>
                  <a:pt x="4077478" y="928396"/>
                </a:cubicBezTo>
                <a:cubicBezTo>
                  <a:pt x="3887957" y="969959"/>
                  <a:pt x="3721810" y="863903"/>
                  <a:pt x="3454206" y="928396"/>
                </a:cubicBezTo>
                <a:cubicBezTo>
                  <a:pt x="3186602" y="992889"/>
                  <a:pt x="3119381" y="915383"/>
                  <a:pt x="2871710" y="928396"/>
                </a:cubicBezTo>
                <a:cubicBezTo>
                  <a:pt x="2624039" y="941409"/>
                  <a:pt x="2465395" y="904480"/>
                  <a:pt x="2207663" y="928396"/>
                </a:cubicBezTo>
                <a:cubicBezTo>
                  <a:pt x="1949931" y="952312"/>
                  <a:pt x="1820134" y="898374"/>
                  <a:pt x="1625166" y="928396"/>
                </a:cubicBezTo>
                <a:cubicBezTo>
                  <a:pt x="1430198" y="958418"/>
                  <a:pt x="1219824" y="874807"/>
                  <a:pt x="1001895" y="928396"/>
                </a:cubicBezTo>
                <a:cubicBezTo>
                  <a:pt x="783966" y="981985"/>
                  <a:pt x="642033" y="925801"/>
                  <a:pt x="500947" y="928396"/>
                </a:cubicBezTo>
                <a:cubicBezTo>
                  <a:pt x="359861" y="930991"/>
                  <a:pt x="226788" y="911071"/>
                  <a:pt x="0" y="928396"/>
                </a:cubicBezTo>
                <a:cubicBezTo>
                  <a:pt x="-17291" y="736146"/>
                  <a:pt x="15887" y="699802"/>
                  <a:pt x="0" y="482766"/>
                </a:cubicBezTo>
                <a:cubicBezTo>
                  <a:pt x="-15887" y="265730"/>
                  <a:pt x="36129" y="161332"/>
                  <a:pt x="0" y="0"/>
                </a:cubicBezTo>
                <a:close/>
              </a:path>
              <a:path w="4077478" h="928396" stroke="0" extrusionOk="0">
                <a:moveTo>
                  <a:pt x="0" y="0"/>
                </a:moveTo>
                <a:cubicBezTo>
                  <a:pt x="248302" y="-17180"/>
                  <a:pt x="351538" y="51851"/>
                  <a:pt x="664046" y="0"/>
                </a:cubicBezTo>
                <a:cubicBezTo>
                  <a:pt x="976554" y="-51851"/>
                  <a:pt x="1004484" y="40876"/>
                  <a:pt x="1164994" y="0"/>
                </a:cubicBezTo>
                <a:cubicBezTo>
                  <a:pt x="1325504" y="-40876"/>
                  <a:pt x="1515797" y="48700"/>
                  <a:pt x="1665941" y="0"/>
                </a:cubicBezTo>
                <a:cubicBezTo>
                  <a:pt x="1816085" y="-48700"/>
                  <a:pt x="2088076" y="14881"/>
                  <a:pt x="2248438" y="0"/>
                </a:cubicBezTo>
                <a:cubicBezTo>
                  <a:pt x="2408800" y="-14881"/>
                  <a:pt x="2549028" y="57785"/>
                  <a:pt x="2790160" y="0"/>
                </a:cubicBezTo>
                <a:cubicBezTo>
                  <a:pt x="3031292" y="-57785"/>
                  <a:pt x="3308369" y="62486"/>
                  <a:pt x="3454206" y="0"/>
                </a:cubicBezTo>
                <a:cubicBezTo>
                  <a:pt x="3600043" y="-62486"/>
                  <a:pt x="3823051" y="26266"/>
                  <a:pt x="4077478" y="0"/>
                </a:cubicBezTo>
                <a:cubicBezTo>
                  <a:pt x="4134168" y="231331"/>
                  <a:pt x="4052420" y="359620"/>
                  <a:pt x="4077478" y="473482"/>
                </a:cubicBezTo>
                <a:cubicBezTo>
                  <a:pt x="4102536" y="587344"/>
                  <a:pt x="4049856" y="769588"/>
                  <a:pt x="4077478" y="928396"/>
                </a:cubicBezTo>
                <a:cubicBezTo>
                  <a:pt x="3757683" y="969918"/>
                  <a:pt x="3552468" y="910211"/>
                  <a:pt x="3413432" y="928396"/>
                </a:cubicBezTo>
                <a:cubicBezTo>
                  <a:pt x="3274396" y="946581"/>
                  <a:pt x="3067045" y="893438"/>
                  <a:pt x="2749385" y="928396"/>
                </a:cubicBezTo>
                <a:cubicBezTo>
                  <a:pt x="2431725" y="963354"/>
                  <a:pt x="2345416" y="895118"/>
                  <a:pt x="2126114" y="928396"/>
                </a:cubicBezTo>
                <a:cubicBezTo>
                  <a:pt x="1906812" y="961674"/>
                  <a:pt x="1786766" y="901611"/>
                  <a:pt x="1665941" y="928396"/>
                </a:cubicBezTo>
                <a:cubicBezTo>
                  <a:pt x="1545116" y="955181"/>
                  <a:pt x="1233162" y="874196"/>
                  <a:pt x="1042669" y="928396"/>
                </a:cubicBezTo>
                <a:cubicBezTo>
                  <a:pt x="852176" y="982596"/>
                  <a:pt x="445016" y="858474"/>
                  <a:pt x="0" y="928396"/>
                </a:cubicBezTo>
                <a:cubicBezTo>
                  <a:pt x="-47144" y="809299"/>
                  <a:pt x="34193" y="684910"/>
                  <a:pt x="0" y="482766"/>
                </a:cubicBezTo>
                <a:cubicBezTo>
                  <a:pt x="-34193" y="280622"/>
                  <a:pt x="2955" y="117140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451749622"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algn="ctr"/>
            <a:r>
              <a:rPr lang="en-US" b="1" dirty="0">
                <a:latin typeface="Algerian" panose="04020705040A02060702" pitchFamily="82" charset="0"/>
              </a:rPr>
              <a:t>INTRODUCTION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D69F2B6-05E2-B69F-FBC7-53952B232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2373" y="2286000"/>
            <a:ext cx="7853265" cy="3515311"/>
          </a:xfrm>
          <a:gradFill flip="none" rotWithShape="1">
            <a:gsLst>
              <a:gs pos="0">
                <a:schemeClr val="accent5">
                  <a:tint val="67000"/>
                  <a:satMod val="105000"/>
                  <a:lumMod val="110000"/>
                </a:schemeClr>
              </a:gs>
              <a:gs pos="50000">
                <a:schemeClr val="accent5">
                  <a:tint val="73000"/>
                  <a:satMod val="103000"/>
                  <a:lumMod val="105000"/>
                </a:schemeClr>
              </a:gs>
              <a:gs pos="100000">
                <a:schemeClr val="accent5">
                  <a:tint val="81000"/>
                  <a:satMod val="109000"/>
                  <a:lumMod val="105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Franklin Gothic Medium" panose="020B0603020102020204" pitchFamily="34" charset="0"/>
              </a:rPr>
              <a:t>What is Non-Parametric Estimation?</a:t>
            </a:r>
            <a:endParaRPr lang="en-US" sz="2400" dirty="0">
              <a:latin typeface="Franklin Gothic Medium" panose="020B06030201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A statistical method that makes minimal assumptions about data distribution.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Unlike parametric methods, it does not assume a fixed functional form.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Franklin Gothic Medium" panose="020B0603020102020204" pitchFamily="34" charset="0"/>
              </a:rPr>
              <a:t>Why is it Important?</a:t>
            </a:r>
            <a:endParaRPr lang="en-US" sz="2400" dirty="0">
              <a:latin typeface="Franklin Gothic Medium" panose="020B06030201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Useful for analyzing real-world data with unknown or complex distributions.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Provides more flexibility in modeling.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8FE7D16-AAB0-DE93-E354-0BFB7EEDD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5494" y="361374"/>
            <a:ext cx="8381245" cy="98168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IN" b="1" dirty="0">
                <a:solidFill>
                  <a:schemeClr val="bg2">
                    <a:lumMod val="50000"/>
                    <a:lumOff val="50000"/>
                  </a:schemeClr>
                </a:solidFill>
                <a:latin typeface="Algerian" panose="04020705040A02060702" pitchFamily="82" charset="0"/>
              </a:rPr>
              <a:t>Key CONCEPTS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8ECF1-7ECA-F31A-A0C8-2D6A5532FD63}"/>
              </a:ext>
            </a:extLst>
          </p:cNvPr>
          <p:cNvSpPr txBox="1"/>
          <p:nvPr/>
        </p:nvSpPr>
        <p:spPr>
          <a:xfrm>
            <a:off x="1819469" y="1626447"/>
            <a:ext cx="89760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No Fixed Parameters : 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Unlike parametric methods (e.g., normal distribution with mean and variance), non-parametric methods do not assume a predefined shape for the data distribution.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66836D-B46E-AF53-7C0A-5B4FAE68B2AC}"/>
              </a:ext>
            </a:extLst>
          </p:cNvPr>
          <p:cNvSpPr txBox="1"/>
          <p:nvPr/>
        </p:nvSpPr>
        <p:spPr>
          <a:xfrm>
            <a:off x="1841241" y="3108664"/>
            <a:ext cx="89760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Data-Driven Approach :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These methods rely on the structure of the observed data to make inferences.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CDAAF9-CCA3-EF5E-655B-8E83C6CB8F82}"/>
              </a:ext>
            </a:extLst>
          </p:cNvPr>
          <p:cNvSpPr txBox="1"/>
          <p:nvPr/>
        </p:nvSpPr>
        <p:spPr>
          <a:xfrm>
            <a:off x="1841241" y="4312764"/>
            <a:ext cx="89760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More Flexible but More Data Needed :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Non-parametric methods adapt to data patterns but often require larger sample sizes to achieve similar accuracy as parametric methods.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D6CB9E-49F9-0FDB-6AD9-24016A239B96}"/>
              </a:ext>
            </a:extLst>
          </p:cNvPr>
          <p:cNvCxnSpPr/>
          <p:nvPr/>
        </p:nvCxnSpPr>
        <p:spPr>
          <a:xfrm flipH="1">
            <a:off x="727788" y="802433"/>
            <a:ext cx="1651518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943574-1E84-2306-CCFB-306C5FE93AAC}"/>
              </a:ext>
            </a:extLst>
          </p:cNvPr>
          <p:cNvCxnSpPr>
            <a:cxnSpLocks/>
          </p:cNvCxnSpPr>
          <p:nvPr/>
        </p:nvCxnSpPr>
        <p:spPr>
          <a:xfrm>
            <a:off x="727788" y="802433"/>
            <a:ext cx="0" cy="473062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016799E7-A323-9BE8-D179-B3C893A1DE87}"/>
              </a:ext>
            </a:extLst>
          </p:cNvPr>
          <p:cNvSpPr/>
          <p:nvPr/>
        </p:nvSpPr>
        <p:spPr>
          <a:xfrm>
            <a:off x="727789" y="1726009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4198DC7-70FE-C932-13AB-2916CBB2F65A}"/>
              </a:ext>
            </a:extLst>
          </p:cNvPr>
          <p:cNvSpPr/>
          <p:nvPr/>
        </p:nvSpPr>
        <p:spPr>
          <a:xfrm>
            <a:off x="723123" y="3207220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FEDF5F7-878D-C222-D20E-527737ECC4B9}"/>
              </a:ext>
            </a:extLst>
          </p:cNvPr>
          <p:cNvSpPr/>
          <p:nvPr/>
        </p:nvSpPr>
        <p:spPr>
          <a:xfrm>
            <a:off x="723123" y="4395738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11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5F503A4-D46F-257D-54BF-DDDDB52FA6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8119909"/>
              </p:ext>
            </p:extLst>
          </p:nvPr>
        </p:nvGraphicFramePr>
        <p:xfrm>
          <a:off x="2567747" y="1281545"/>
          <a:ext cx="7056505" cy="42949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20013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9788B3E-B6E8-B959-7D88-1D3749274678}"/>
              </a:ext>
            </a:extLst>
          </p:cNvPr>
          <p:cNvSpPr txBox="1">
            <a:spLocks/>
          </p:cNvSpPr>
          <p:nvPr/>
        </p:nvSpPr>
        <p:spPr>
          <a:xfrm>
            <a:off x="1695450" y="411826"/>
            <a:ext cx="9573207" cy="1239693"/>
          </a:xfrm>
          <a:custGeom>
            <a:avLst/>
            <a:gdLst>
              <a:gd name="connsiteX0" fmla="*/ 0 w 9573207"/>
              <a:gd name="connsiteY0" fmla="*/ 0 h 1239693"/>
              <a:gd name="connsiteX1" fmla="*/ 406861 w 9573207"/>
              <a:gd name="connsiteY1" fmla="*/ 0 h 1239693"/>
              <a:gd name="connsiteX2" fmla="*/ 1100919 w 9573207"/>
              <a:gd name="connsiteY2" fmla="*/ 0 h 1239693"/>
              <a:gd name="connsiteX3" fmla="*/ 1890708 w 9573207"/>
              <a:gd name="connsiteY3" fmla="*/ 0 h 1239693"/>
              <a:gd name="connsiteX4" fmla="*/ 2201838 w 9573207"/>
              <a:gd name="connsiteY4" fmla="*/ 0 h 1239693"/>
              <a:gd name="connsiteX5" fmla="*/ 2608699 w 9573207"/>
              <a:gd name="connsiteY5" fmla="*/ 0 h 1239693"/>
              <a:gd name="connsiteX6" fmla="*/ 2919828 w 9573207"/>
              <a:gd name="connsiteY6" fmla="*/ 0 h 1239693"/>
              <a:gd name="connsiteX7" fmla="*/ 3613886 w 9573207"/>
              <a:gd name="connsiteY7" fmla="*/ 0 h 1239693"/>
              <a:gd name="connsiteX8" fmla="*/ 4307943 w 9573207"/>
              <a:gd name="connsiteY8" fmla="*/ 0 h 1239693"/>
              <a:gd name="connsiteX9" fmla="*/ 4619072 w 9573207"/>
              <a:gd name="connsiteY9" fmla="*/ 0 h 1239693"/>
              <a:gd name="connsiteX10" fmla="*/ 4930202 w 9573207"/>
              <a:gd name="connsiteY10" fmla="*/ 0 h 1239693"/>
              <a:gd name="connsiteX11" fmla="*/ 5241331 w 9573207"/>
              <a:gd name="connsiteY11" fmla="*/ 0 h 1239693"/>
              <a:gd name="connsiteX12" fmla="*/ 5935388 w 9573207"/>
              <a:gd name="connsiteY12" fmla="*/ 0 h 1239693"/>
              <a:gd name="connsiteX13" fmla="*/ 6725178 w 9573207"/>
              <a:gd name="connsiteY13" fmla="*/ 0 h 1239693"/>
              <a:gd name="connsiteX14" fmla="*/ 7323503 w 9573207"/>
              <a:gd name="connsiteY14" fmla="*/ 0 h 1239693"/>
              <a:gd name="connsiteX15" fmla="*/ 8017561 w 9573207"/>
              <a:gd name="connsiteY15" fmla="*/ 0 h 1239693"/>
              <a:gd name="connsiteX16" fmla="*/ 8807350 w 9573207"/>
              <a:gd name="connsiteY16" fmla="*/ 0 h 1239693"/>
              <a:gd name="connsiteX17" fmla="*/ 9573207 w 9573207"/>
              <a:gd name="connsiteY17" fmla="*/ 0 h 1239693"/>
              <a:gd name="connsiteX18" fmla="*/ 9573207 w 9573207"/>
              <a:gd name="connsiteY18" fmla="*/ 425628 h 1239693"/>
              <a:gd name="connsiteX19" fmla="*/ 9573207 w 9573207"/>
              <a:gd name="connsiteY19" fmla="*/ 826462 h 1239693"/>
              <a:gd name="connsiteX20" fmla="*/ 9573207 w 9573207"/>
              <a:gd name="connsiteY20" fmla="*/ 1239693 h 1239693"/>
              <a:gd name="connsiteX21" fmla="*/ 9262078 w 9573207"/>
              <a:gd name="connsiteY21" fmla="*/ 1239693 h 1239693"/>
              <a:gd name="connsiteX22" fmla="*/ 8855216 w 9573207"/>
              <a:gd name="connsiteY22" fmla="*/ 1239693 h 1239693"/>
              <a:gd name="connsiteX23" fmla="*/ 8256891 w 9573207"/>
              <a:gd name="connsiteY23" fmla="*/ 1239693 h 1239693"/>
              <a:gd name="connsiteX24" fmla="*/ 7754298 w 9573207"/>
              <a:gd name="connsiteY24" fmla="*/ 1239693 h 1239693"/>
              <a:gd name="connsiteX25" fmla="*/ 7347436 w 9573207"/>
              <a:gd name="connsiteY25" fmla="*/ 1239693 h 1239693"/>
              <a:gd name="connsiteX26" fmla="*/ 6557647 w 9573207"/>
              <a:gd name="connsiteY26" fmla="*/ 1239693 h 1239693"/>
              <a:gd name="connsiteX27" fmla="*/ 5959321 w 9573207"/>
              <a:gd name="connsiteY27" fmla="*/ 1239693 h 1239693"/>
              <a:gd name="connsiteX28" fmla="*/ 5552460 w 9573207"/>
              <a:gd name="connsiteY28" fmla="*/ 1239693 h 1239693"/>
              <a:gd name="connsiteX29" fmla="*/ 5241331 w 9573207"/>
              <a:gd name="connsiteY29" fmla="*/ 1239693 h 1239693"/>
              <a:gd name="connsiteX30" fmla="*/ 4834470 w 9573207"/>
              <a:gd name="connsiteY30" fmla="*/ 1239693 h 1239693"/>
              <a:gd name="connsiteX31" fmla="*/ 4427608 w 9573207"/>
              <a:gd name="connsiteY31" fmla="*/ 1239693 h 1239693"/>
              <a:gd name="connsiteX32" fmla="*/ 4116479 w 9573207"/>
              <a:gd name="connsiteY32" fmla="*/ 1239693 h 1239693"/>
              <a:gd name="connsiteX33" fmla="*/ 3805350 w 9573207"/>
              <a:gd name="connsiteY33" fmla="*/ 1239693 h 1239693"/>
              <a:gd name="connsiteX34" fmla="*/ 3015560 w 9573207"/>
              <a:gd name="connsiteY34" fmla="*/ 1239693 h 1239693"/>
              <a:gd name="connsiteX35" fmla="*/ 2225771 w 9573207"/>
              <a:gd name="connsiteY35" fmla="*/ 1239693 h 1239693"/>
              <a:gd name="connsiteX36" fmla="*/ 1818909 w 9573207"/>
              <a:gd name="connsiteY36" fmla="*/ 1239693 h 1239693"/>
              <a:gd name="connsiteX37" fmla="*/ 1029120 w 9573207"/>
              <a:gd name="connsiteY37" fmla="*/ 1239693 h 1239693"/>
              <a:gd name="connsiteX38" fmla="*/ 622258 w 9573207"/>
              <a:gd name="connsiteY38" fmla="*/ 1239693 h 1239693"/>
              <a:gd name="connsiteX39" fmla="*/ 0 w 9573207"/>
              <a:gd name="connsiteY39" fmla="*/ 1239693 h 1239693"/>
              <a:gd name="connsiteX40" fmla="*/ 0 w 9573207"/>
              <a:gd name="connsiteY40" fmla="*/ 863653 h 1239693"/>
              <a:gd name="connsiteX41" fmla="*/ 0 w 9573207"/>
              <a:gd name="connsiteY41" fmla="*/ 425628 h 1239693"/>
              <a:gd name="connsiteX42" fmla="*/ 0 w 9573207"/>
              <a:gd name="connsiteY42" fmla="*/ 0 h 1239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9573207" h="1239693" fill="none" extrusionOk="0">
                <a:moveTo>
                  <a:pt x="0" y="0"/>
                </a:moveTo>
                <a:cubicBezTo>
                  <a:pt x="164206" y="-9730"/>
                  <a:pt x="319484" y="10326"/>
                  <a:pt x="406861" y="0"/>
                </a:cubicBezTo>
                <a:cubicBezTo>
                  <a:pt x="494238" y="-10326"/>
                  <a:pt x="886822" y="15133"/>
                  <a:pt x="1100919" y="0"/>
                </a:cubicBezTo>
                <a:cubicBezTo>
                  <a:pt x="1315016" y="-15133"/>
                  <a:pt x="1681588" y="53657"/>
                  <a:pt x="1890708" y="0"/>
                </a:cubicBezTo>
                <a:cubicBezTo>
                  <a:pt x="2099828" y="-53657"/>
                  <a:pt x="2092593" y="26439"/>
                  <a:pt x="2201838" y="0"/>
                </a:cubicBezTo>
                <a:cubicBezTo>
                  <a:pt x="2311083" y="-26439"/>
                  <a:pt x="2424175" y="22227"/>
                  <a:pt x="2608699" y="0"/>
                </a:cubicBezTo>
                <a:cubicBezTo>
                  <a:pt x="2793223" y="-22227"/>
                  <a:pt x="2833080" y="30261"/>
                  <a:pt x="2919828" y="0"/>
                </a:cubicBezTo>
                <a:cubicBezTo>
                  <a:pt x="3006576" y="-30261"/>
                  <a:pt x="3452797" y="81057"/>
                  <a:pt x="3613886" y="0"/>
                </a:cubicBezTo>
                <a:cubicBezTo>
                  <a:pt x="3774975" y="-81057"/>
                  <a:pt x="4161654" y="33069"/>
                  <a:pt x="4307943" y="0"/>
                </a:cubicBezTo>
                <a:cubicBezTo>
                  <a:pt x="4454232" y="-33069"/>
                  <a:pt x="4499637" y="25166"/>
                  <a:pt x="4619072" y="0"/>
                </a:cubicBezTo>
                <a:cubicBezTo>
                  <a:pt x="4738507" y="-25166"/>
                  <a:pt x="4859409" y="10310"/>
                  <a:pt x="4930202" y="0"/>
                </a:cubicBezTo>
                <a:cubicBezTo>
                  <a:pt x="5000995" y="-10310"/>
                  <a:pt x="5163790" y="14647"/>
                  <a:pt x="5241331" y="0"/>
                </a:cubicBezTo>
                <a:cubicBezTo>
                  <a:pt x="5318872" y="-14647"/>
                  <a:pt x="5732644" y="31829"/>
                  <a:pt x="5935388" y="0"/>
                </a:cubicBezTo>
                <a:cubicBezTo>
                  <a:pt x="6138132" y="-31829"/>
                  <a:pt x="6338329" y="43504"/>
                  <a:pt x="6725178" y="0"/>
                </a:cubicBezTo>
                <a:cubicBezTo>
                  <a:pt x="7112027" y="-43504"/>
                  <a:pt x="7111598" y="27167"/>
                  <a:pt x="7323503" y="0"/>
                </a:cubicBezTo>
                <a:cubicBezTo>
                  <a:pt x="7535408" y="-27167"/>
                  <a:pt x="7786025" y="21451"/>
                  <a:pt x="8017561" y="0"/>
                </a:cubicBezTo>
                <a:cubicBezTo>
                  <a:pt x="8249097" y="-21451"/>
                  <a:pt x="8599000" y="39048"/>
                  <a:pt x="8807350" y="0"/>
                </a:cubicBezTo>
                <a:cubicBezTo>
                  <a:pt x="9015700" y="-39048"/>
                  <a:pt x="9287282" y="42642"/>
                  <a:pt x="9573207" y="0"/>
                </a:cubicBezTo>
                <a:cubicBezTo>
                  <a:pt x="9600590" y="137360"/>
                  <a:pt x="9543818" y="302572"/>
                  <a:pt x="9573207" y="425628"/>
                </a:cubicBezTo>
                <a:cubicBezTo>
                  <a:pt x="9602596" y="548684"/>
                  <a:pt x="9567923" y="681684"/>
                  <a:pt x="9573207" y="826462"/>
                </a:cubicBezTo>
                <a:cubicBezTo>
                  <a:pt x="9578491" y="971240"/>
                  <a:pt x="9540276" y="1085873"/>
                  <a:pt x="9573207" y="1239693"/>
                </a:cubicBezTo>
                <a:cubicBezTo>
                  <a:pt x="9488675" y="1265838"/>
                  <a:pt x="9397880" y="1223369"/>
                  <a:pt x="9262078" y="1239693"/>
                </a:cubicBezTo>
                <a:cubicBezTo>
                  <a:pt x="9126276" y="1256017"/>
                  <a:pt x="8996470" y="1216721"/>
                  <a:pt x="8855216" y="1239693"/>
                </a:cubicBezTo>
                <a:cubicBezTo>
                  <a:pt x="8713962" y="1262665"/>
                  <a:pt x="8420951" y="1190695"/>
                  <a:pt x="8256891" y="1239693"/>
                </a:cubicBezTo>
                <a:cubicBezTo>
                  <a:pt x="8092831" y="1288691"/>
                  <a:pt x="7928118" y="1224358"/>
                  <a:pt x="7754298" y="1239693"/>
                </a:cubicBezTo>
                <a:cubicBezTo>
                  <a:pt x="7580478" y="1255028"/>
                  <a:pt x="7462583" y="1231167"/>
                  <a:pt x="7347436" y="1239693"/>
                </a:cubicBezTo>
                <a:cubicBezTo>
                  <a:pt x="7232289" y="1248219"/>
                  <a:pt x="6770800" y="1185530"/>
                  <a:pt x="6557647" y="1239693"/>
                </a:cubicBezTo>
                <a:cubicBezTo>
                  <a:pt x="6344494" y="1293856"/>
                  <a:pt x="6080255" y="1186000"/>
                  <a:pt x="5959321" y="1239693"/>
                </a:cubicBezTo>
                <a:cubicBezTo>
                  <a:pt x="5838387" y="1293386"/>
                  <a:pt x="5703197" y="1202926"/>
                  <a:pt x="5552460" y="1239693"/>
                </a:cubicBezTo>
                <a:cubicBezTo>
                  <a:pt x="5401723" y="1276460"/>
                  <a:pt x="5313213" y="1216486"/>
                  <a:pt x="5241331" y="1239693"/>
                </a:cubicBezTo>
                <a:cubicBezTo>
                  <a:pt x="5169449" y="1262900"/>
                  <a:pt x="4992741" y="1219405"/>
                  <a:pt x="4834470" y="1239693"/>
                </a:cubicBezTo>
                <a:cubicBezTo>
                  <a:pt x="4676199" y="1259981"/>
                  <a:pt x="4567302" y="1211616"/>
                  <a:pt x="4427608" y="1239693"/>
                </a:cubicBezTo>
                <a:cubicBezTo>
                  <a:pt x="4287914" y="1267770"/>
                  <a:pt x="4229067" y="1220682"/>
                  <a:pt x="4116479" y="1239693"/>
                </a:cubicBezTo>
                <a:cubicBezTo>
                  <a:pt x="4003891" y="1258704"/>
                  <a:pt x="3929538" y="1222686"/>
                  <a:pt x="3805350" y="1239693"/>
                </a:cubicBezTo>
                <a:cubicBezTo>
                  <a:pt x="3681162" y="1256700"/>
                  <a:pt x="3371284" y="1204618"/>
                  <a:pt x="3015560" y="1239693"/>
                </a:cubicBezTo>
                <a:cubicBezTo>
                  <a:pt x="2659836" y="1274768"/>
                  <a:pt x="2551454" y="1214363"/>
                  <a:pt x="2225771" y="1239693"/>
                </a:cubicBezTo>
                <a:cubicBezTo>
                  <a:pt x="1900088" y="1265023"/>
                  <a:pt x="1914055" y="1230964"/>
                  <a:pt x="1818909" y="1239693"/>
                </a:cubicBezTo>
                <a:cubicBezTo>
                  <a:pt x="1723763" y="1248422"/>
                  <a:pt x="1257317" y="1209038"/>
                  <a:pt x="1029120" y="1239693"/>
                </a:cubicBezTo>
                <a:cubicBezTo>
                  <a:pt x="800923" y="1270348"/>
                  <a:pt x="811241" y="1233127"/>
                  <a:pt x="622258" y="1239693"/>
                </a:cubicBezTo>
                <a:cubicBezTo>
                  <a:pt x="433275" y="1246259"/>
                  <a:pt x="126239" y="1194610"/>
                  <a:pt x="0" y="1239693"/>
                </a:cubicBezTo>
                <a:cubicBezTo>
                  <a:pt x="-36943" y="1134621"/>
                  <a:pt x="16808" y="971013"/>
                  <a:pt x="0" y="863653"/>
                </a:cubicBezTo>
                <a:cubicBezTo>
                  <a:pt x="-16808" y="756293"/>
                  <a:pt x="14311" y="533191"/>
                  <a:pt x="0" y="425628"/>
                </a:cubicBezTo>
                <a:cubicBezTo>
                  <a:pt x="-14311" y="318066"/>
                  <a:pt x="23363" y="105084"/>
                  <a:pt x="0" y="0"/>
                </a:cubicBezTo>
                <a:close/>
              </a:path>
              <a:path w="9573207" h="1239693" stroke="0" extrusionOk="0">
                <a:moveTo>
                  <a:pt x="0" y="0"/>
                </a:moveTo>
                <a:cubicBezTo>
                  <a:pt x="172941" y="-18477"/>
                  <a:pt x="527990" y="338"/>
                  <a:pt x="789790" y="0"/>
                </a:cubicBezTo>
                <a:cubicBezTo>
                  <a:pt x="1051590" y="-338"/>
                  <a:pt x="1112642" y="38826"/>
                  <a:pt x="1292383" y="0"/>
                </a:cubicBezTo>
                <a:cubicBezTo>
                  <a:pt x="1472124" y="-38826"/>
                  <a:pt x="1835776" y="20594"/>
                  <a:pt x="2082173" y="0"/>
                </a:cubicBezTo>
                <a:cubicBezTo>
                  <a:pt x="2328570" y="-20594"/>
                  <a:pt x="2483598" y="55563"/>
                  <a:pt x="2776230" y="0"/>
                </a:cubicBezTo>
                <a:cubicBezTo>
                  <a:pt x="3068862" y="-55563"/>
                  <a:pt x="3014790" y="28213"/>
                  <a:pt x="3087359" y="0"/>
                </a:cubicBezTo>
                <a:cubicBezTo>
                  <a:pt x="3159928" y="-28213"/>
                  <a:pt x="3489037" y="54615"/>
                  <a:pt x="3877149" y="0"/>
                </a:cubicBezTo>
                <a:cubicBezTo>
                  <a:pt x="4265261" y="-54615"/>
                  <a:pt x="4363509" y="56210"/>
                  <a:pt x="4666938" y="0"/>
                </a:cubicBezTo>
                <a:cubicBezTo>
                  <a:pt x="4970367" y="-56210"/>
                  <a:pt x="5099522" y="42482"/>
                  <a:pt x="5456728" y="0"/>
                </a:cubicBezTo>
                <a:cubicBezTo>
                  <a:pt x="5813934" y="-42482"/>
                  <a:pt x="5762339" y="30718"/>
                  <a:pt x="5863589" y="0"/>
                </a:cubicBezTo>
                <a:cubicBezTo>
                  <a:pt x="5964839" y="-30718"/>
                  <a:pt x="6232742" y="66809"/>
                  <a:pt x="6557647" y="0"/>
                </a:cubicBezTo>
                <a:cubicBezTo>
                  <a:pt x="6882552" y="-66809"/>
                  <a:pt x="6755305" y="17897"/>
                  <a:pt x="6868776" y="0"/>
                </a:cubicBezTo>
                <a:cubicBezTo>
                  <a:pt x="6982247" y="-17897"/>
                  <a:pt x="7268340" y="32762"/>
                  <a:pt x="7371369" y="0"/>
                </a:cubicBezTo>
                <a:cubicBezTo>
                  <a:pt x="7474398" y="-32762"/>
                  <a:pt x="7689874" y="35684"/>
                  <a:pt x="7778231" y="0"/>
                </a:cubicBezTo>
                <a:cubicBezTo>
                  <a:pt x="7866588" y="-35684"/>
                  <a:pt x="8198053" y="2586"/>
                  <a:pt x="8568020" y="0"/>
                </a:cubicBezTo>
                <a:cubicBezTo>
                  <a:pt x="8937987" y="-2586"/>
                  <a:pt x="9326787" y="70294"/>
                  <a:pt x="9573207" y="0"/>
                </a:cubicBezTo>
                <a:cubicBezTo>
                  <a:pt x="9615573" y="205220"/>
                  <a:pt x="9553750" y="284245"/>
                  <a:pt x="9573207" y="425628"/>
                </a:cubicBezTo>
                <a:cubicBezTo>
                  <a:pt x="9592664" y="567011"/>
                  <a:pt x="9570317" y="655947"/>
                  <a:pt x="9573207" y="801668"/>
                </a:cubicBezTo>
                <a:cubicBezTo>
                  <a:pt x="9576097" y="947389"/>
                  <a:pt x="9563339" y="1075193"/>
                  <a:pt x="9573207" y="1239693"/>
                </a:cubicBezTo>
                <a:cubicBezTo>
                  <a:pt x="9419894" y="1244581"/>
                  <a:pt x="9369439" y="1210749"/>
                  <a:pt x="9262078" y="1239693"/>
                </a:cubicBezTo>
                <a:cubicBezTo>
                  <a:pt x="9154717" y="1268637"/>
                  <a:pt x="8991745" y="1201465"/>
                  <a:pt x="8759484" y="1239693"/>
                </a:cubicBezTo>
                <a:cubicBezTo>
                  <a:pt x="8527223" y="1277921"/>
                  <a:pt x="8440857" y="1206836"/>
                  <a:pt x="8161159" y="1239693"/>
                </a:cubicBezTo>
                <a:cubicBezTo>
                  <a:pt x="7881462" y="1272550"/>
                  <a:pt x="7701814" y="1201863"/>
                  <a:pt x="7562834" y="1239693"/>
                </a:cubicBezTo>
                <a:cubicBezTo>
                  <a:pt x="7423855" y="1277523"/>
                  <a:pt x="7257518" y="1199950"/>
                  <a:pt x="7060240" y="1239693"/>
                </a:cubicBezTo>
                <a:cubicBezTo>
                  <a:pt x="6862962" y="1279436"/>
                  <a:pt x="6750938" y="1233455"/>
                  <a:pt x="6461915" y="1239693"/>
                </a:cubicBezTo>
                <a:cubicBezTo>
                  <a:pt x="6172893" y="1245931"/>
                  <a:pt x="6038195" y="1220439"/>
                  <a:pt x="5863589" y="1239693"/>
                </a:cubicBezTo>
                <a:cubicBezTo>
                  <a:pt x="5688983" y="1258947"/>
                  <a:pt x="5416028" y="1214503"/>
                  <a:pt x="5265264" y="1239693"/>
                </a:cubicBezTo>
                <a:cubicBezTo>
                  <a:pt x="5114501" y="1264883"/>
                  <a:pt x="4863492" y="1201294"/>
                  <a:pt x="4475474" y="1239693"/>
                </a:cubicBezTo>
                <a:cubicBezTo>
                  <a:pt x="4087456" y="1278092"/>
                  <a:pt x="4220107" y="1234387"/>
                  <a:pt x="3972881" y="1239693"/>
                </a:cubicBezTo>
                <a:cubicBezTo>
                  <a:pt x="3725655" y="1244999"/>
                  <a:pt x="3516654" y="1177925"/>
                  <a:pt x="3374555" y="1239693"/>
                </a:cubicBezTo>
                <a:cubicBezTo>
                  <a:pt x="3232456" y="1301461"/>
                  <a:pt x="3015611" y="1218227"/>
                  <a:pt x="2680498" y="1239693"/>
                </a:cubicBezTo>
                <a:cubicBezTo>
                  <a:pt x="2345385" y="1261159"/>
                  <a:pt x="2135935" y="1179455"/>
                  <a:pt x="1890708" y="1239693"/>
                </a:cubicBezTo>
                <a:cubicBezTo>
                  <a:pt x="1645481" y="1299931"/>
                  <a:pt x="1497716" y="1205745"/>
                  <a:pt x="1388115" y="1239693"/>
                </a:cubicBezTo>
                <a:cubicBezTo>
                  <a:pt x="1278514" y="1273641"/>
                  <a:pt x="989175" y="1188448"/>
                  <a:pt x="598325" y="1239693"/>
                </a:cubicBezTo>
                <a:cubicBezTo>
                  <a:pt x="207475" y="1290938"/>
                  <a:pt x="197488" y="1204617"/>
                  <a:pt x="0" y="1239693"/>
                </a:cubicBezTo>
                <a:cubicBezTo>
                  <a:pt x="-47691" y="1027121"/>
                  <a:pt x="23980" y="1008793"/>
                  <a:pt x="0" y="801668"/>
                </a:cubicBezTo>
                <a:cubicBezTo>
                  <a:pt x="-23980" y="594543"/>
                  <a:pt x="22933" y="465041"/>
                  <a:pt x="0" y="363643"/>
                </a:cubicBezTo>
                <a:cubicBezTo>
                  <a:pt x="-22933" y="262246"/>
                  <a:pt x="35073" y="143094"/>
                  <a:pt x="0" y="0"/>
                </a:cubicBezTo>
                <a:close/>
              </a:path>
            </a:pathLst>
          </a:custGeom>
          <a:ln w="6350" cap="flat" cmpd="sng" algn="in">
            <a:solidFill>
              <a:schemeClr val="accent2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41541228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b="1" dirty="0">
                <a:latin typeface="Algerian" panose="04020705040A02060702" pitchFamily="82" charset="0"/>
              </a:rPr>
              <a:t>Kernel Density Estimation (KDE)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632F74B-623C-2F75-EFCD-7CAEA204793C}"/>
              </a:ext>
            </a:extLst>
          </p:cNvPr>
          <p:cNvSpPr txBox="1">
            <a:spLocks/>
          </p:cNvSpPr>
          <p:nvPr/>
        </p:nvSpPr>
        <p:spPr>
          <a:xfrm>
            <a:off x="2226208" y="2266536"/>
            <a:ext cx="2367954" cy="475761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latin typeface="Arial Black" panose="020B0A04020102020204" pitchFamily="34" charset="0"/>
              </a:rPr>
              <a:t>Definitions :</a:t>
            </a:r>
            <a:endParaRPr lang="en-IN" b="1" dirty="0">
              <a:latin typeface="Arial Black" panose="020B0A04020102020204" pitchFamily="34" charset="0"/>
            </a:endParaRP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CED9EEF1-7CAA-44DE-60AE-10D67B713049}"/>
              </a:ext>
            </a:extLst>
          </p:cNvPr>
          <p:cNvSpPr/>
          <p:nvPr/>
        </p:nvSpPr>
        <p:spPr>
          <a:xfrm>
            <a:off x="1210259" y="2980251"/>
            <a:ext cx="4733342" cy="914400"/>
          </a:xfrm>
          <a:prstGeom prst="wedgeRoundRectCallou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dirty="0">
                <a:latin typeface="Arial Rounded MT Bold" panose="020F0704030504030204" pitchFamily="34" charset="0"/>
              </a:rPr>
              <a:t>A method to estimate a probability density function (PDF) by smoothing observed data.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10" name="Graphic 9" descr="Bar chart with solid fill">
            <a:extLst>
              <a:ext uri="{FF2B5EF4-FFF2-40B4-BE49-F238E27FC236}">
                <a16:creationId xmlns:a16="http://schemas.microsoft.com/office/drawing/2014/main" id="{CAC297CC-478C-69FF-2E61-2BA4EBD9E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10258" y="2011374"/>
            <a:ext cx="914400" cy="914400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5D2A6CC3-B0A0-C9C4-2CA9-2A50EC1A44EB}"/>
              </a:ext>
            </a:extLst>
          </p:cNvPr>
          <p:cNvSpPr txBox="1">
            <a:spLocks/>
          </p:cNvSpPr>
          <p:nvPr/>
        </p:nvSpPr>
        <p:spPr>
          <a:xfrm>
            <a:off x="7725680" y="2266536"/>
            <a:ext cx="2744876" cy="475761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 Black" panose="020B0A04020102020204" pitchFamily="34" charset="0"/>
              </a:rPr>
              <a:t>Formula :</a:t>
            </a:r>
            <a:endParaRPr lang="en-IN" b="1" dirty="0">
              <a:latin typeface="Arial Black" panose="020B0A040201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Speech Bubble: Rectangle with Corners Rounded 11">
                <a:extLst>
                  <a:ext uri="{FF2B5EF4-FFF2-40B4-BE49-F238E27FC236}">
                    <a16:creationId xmlns:a16="http://schemas.microsoft.com/office/drawing/2014/main" id="{E4AAC32D-31CC-FDED-93B9-41581468560A}"/>
                  </a:ext>
                </a:extLst>
              </p:cNvPr>
              <p:cNvSpPr/>
              <p:nvPr/>
            </p:nvSpPr>
            <p:spPr>
              <a:xfrm>
                <a:off x="6628614" y="2980251"/>
                <a:ext cx="5183933" cy="2017847"/>
              </a:xfrm>
              <a:prstGeom prst="wedgeRoundRectCallou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1" i="1" dirty="0" smtClean="0">
                          <a:latin typeface="Cambria Math" panose="02040503050406030204" pitchFamily="18" charset="0"/>
                        </a:rPr>
                        <m:t>𝒇</m:t>
                      </m:r>
                      <m:d>
                        <m:dPr>
                          <m:ctrlPr>
                            <a:rPr lang="en-IN" b="1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IN" b="1" i="0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b="1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b="1" i="0" dirty="0"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en-IN" b="1" i="1" dirty="0">
                              <a:latin typeface="Cambria Math" panose="02040503050406030204" pitchFamily="18" charset="0"/>
                            </a:rPr>
                            <m:t>𝒏𝒉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en-IN" b="1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IN" b="1" i="1" dirty="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IN" b="1" i="0" dirty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IN" b="1" i="0" dirty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IN" b="1" i="1" dirty="0">
                              <a:latin typeface="Cambria Math" panose="02040503050406030204" pitchFamily="18" charset="0"/>
                            </a:rPr>
                            <m:t>𝒏</m:t>
                          </m:r>
                        </m:sup>
                        <m:e>
                          <m:r>
                            <a:rPr lang="en-US" b="1" i="1" dirty="0" smtClean="0">
                              <a:latin typeface="Cambria Math" panose="02040503050406030204" pitchFamily="18" charset="0"/>
                            </a:rPr>
                            <m:t>𝑲</m:t>
                          </m:r>
                          <m:d>
                            <m:dPr>
                              <m:ctrlPr>
                                <a:rPr lang="en-IN" b="1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IN" b="1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b="1" i="1" dirty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n-IN" b="1" i="0" dirty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IN" b="1" i="1" dirty="0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IN" b="1" i="1" dirty="0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IN" b="1" i="1" dirty="0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IN" b="1" i="1" dirty="0">
                                      <a:latin typeface="Cambria Math" panose="02040503050406030204" pitchFamily="18" charset="0"/>
                                    </a:rPr>
                                    <m:t>𝒏</m:t>
                                  </m:r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lang="en-IN" b="1" dirty="0">
                  <a:latin typeface="Arial Rounded MT Bold" panose="020F0704030504030204" pitchFamily="34" charset="0"/>
                </a:endParaRPr>
              </a:p>
              <a:p>
                <a:pPr marL="285750" indent="-285750" algn="just">
                  <a:buFont typeface="Wingdings" panose="05000000000000000000" pitchFamily="2" charset="2"/>
                  <a:buChar char="§"/>
                </a:pPr>
                <a:r>
                  <a:rPr lang="en-IN" dirty="0">
                    <a:latin typeface="Arial Rounded MT Bold" panose="020F0704030504030204" pitchFamily="34" charset="0"/>
                  </a:rPr>
                  <a:t>K = Kernel function (e.g., Gaussian, Epanechnikov).</a:t>
                </a:r>
              </a:p>
              <a:p>
                <a:pPr marL="285750" indent="-285750" algn="just">
                  <a:buFont typeface="Wingdings" panose="05000000000000000000" pitchFamily="2" charset="2"/>
                  <a:buChar char="§"/>
                </a:pPr>
                <a:r>
                  <a:rPr lang="en-IN" dirty="0">
                    <a:latin typeface="Arial Rounded MT Bold" panose="020F0704030504030204" pitchFamily="34" charset="0"/>
                  </a:rPr>
                  <a:t>h = Bandwidth (controls smoothness).</a:t>
                </a:r>
              </a:p>
            </p:txBody>
          </p:sp>
        </mc:Choice>
        <mc:Fallback xmlns="">
          <p:sp>
            <p:nvSpPr>
              <p:cNvPr id="12" name="Speech Bubble: Rectangle with Corners Rounded 11">
                <a:extLst>
                  <a:ext uri="{FF2B5EF4-FFF2-40B4-BE49-F238E27FC236}">
                    <a16:creationId xmlns:a16="http://schemas.microsoft.com/office/drawing/2014/main" id="{E4AAC32D-31CC-FDED-93B9-41581468560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28614" y="2980251"/>
                <a:ext cx="5183933" cy="2017847"/>
              </a:xfrm>
              <a:prstGeom prst="wedgeRoundRectCallou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Graphic 12" descr="Bar chart with solid fill">
            <a:extLst>
              <a:ext uri="{FF2B5EF4-FFF2-40B4-BE49-F238E27FC236}">
                <a16:creationId xmlns:a16="http://schemas.microsoft.com/office/drawing/2014/main" id="{BD422F41-72D1-DC86-C606-23293551B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28614" y="2011374"/>
            <a:ext cx="1059951" cy="914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A7A857-CF2C-7A0B-FAAC-98584FBFD2C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9658"/>
          <a:stretch/>
        </p:blipFill>
        <p:spPr>
          <a:xfrm>
            <a:off x="1536994" y="5400665"/>
            <a:ext cx="2542271" cy="68559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7" name="Thought Bubble: Cloud 16">
            <a:extLst>
              <a:ext uri="{FF2B5EF4-FFF2-40B4-BE49-F238E27FC236}">
                <a16:creationId xmlns:a16="http://schemas.microsoft.com/office/drawing/2014/main" id="{E1B88622-8877-B709-DF12-5C242122B816}"/>
              </a:ext>
            </a:extLst>
          </p:cNvPr>
          <p:cNvSpPr/>
          <p:nvPr/>
        </p:nvSpPr>
        <p:spPr>
          <a:xfrm>
            <a:off x="1379184" y="4431788"/>
            <a:ext cx="2857889" cy="791595"/>
          </a:xfrm>
          <a:prstGeom prst="cloudCallo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Gaussian Kernel</a:t>
            </a:r>
          </a:p>
        </p:txBody>
      </p:sp>
    </p:spTree>
    <p:extLst>
      <p:ext uri="{BB962C8B-B14F-4D97-AF65-F5344CB8AC3E}">
        <p14:creationId xmlns:p14="http://schemas.microsoft.com/office/powerpoint/2010/main" val="2643318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478326F0-BF28-5F1F-4635-604CF36F22FD}"/>
              </a:ext>
            </a:extLst>
          </p:cNvPr>
          <p:cNvSpPr txBox="1">
            <a:spLocks/>
          </p:cNvSpPr>
          <p:nvPr/>
        </p:nvSpPr>
        <p:spPr>
          <a:xfrm>
            <a:off x="2487465" y="857613"/>
            <a:ext cx="2607050" cy="475761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 Black" panose="020B0A04020102020204" pitchFamily="34" charset="0"/>
              </a:rPr>
              <a:t>Python Code :</a:t>
            </a:r>
            <a:endParaRPr lang="en-IN" b="1" dirty="0">
              <a:latin typeface="Arial Black" panose="020B0A04020102020204" pitchFamily="34" charset="0"/>
            </a:endParaRPr>
          </a:p>
        </p:txBody>
      </p:sp>
      <p:pic>
        <p:nvPicPr>
          <p:cNvPr id="3" name="Graphic 2" descr="Bar chart with solid fill">
            <a:extLst>
              <a:ext uri="{FF2B5EF4-FFF2-40B4-BE49-F238E27FC236}">
                <a16:creationId xmlns:a16="http://schemas.microsoft.com/office/drawing/2014/main" id="{C4F87D8B-49B1-F7FE-CBEF-01EE41821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46160" y="712957"/>
            <a:ext cx="730509" cy="7305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241F79A-68C4-AEA1-B2DD-454BD2AEA3E3}"/>
              </a:ext>
            </a:extLst>
          </p:cNvPr>
          <p:cNvSpPr/>
          <p:nvPr/>
        </p:nvSpPr>
        <p:spPr>
          <a:xfrm>
            <a:off x="2487465" y="1997554"/>
            <a:ext cx="8056127" cy="400283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scipy.stats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norm</a:t>
            </a:r>
          </a:p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sklearn.neighbors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KernelDensity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Kernel Density Estimator using gaussian kernel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X =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np.random.randn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model =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KernelDensity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kernel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'gaussian'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bandwidth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model.fit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(X[:,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</a:pP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new_data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np.linspace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density =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np.exp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model.score_samples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new_data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[:,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]))</a:t>
            </a:r>
          </a:p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print(</a:t>
            </a:r>
            <a:r>
              <a:rPr lang="en-IN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new_data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Plot the densities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plt.plot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new_data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density,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'-'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'red'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plt.xlabel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'Data'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plt.ylabel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'Density'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plt.title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'Kernel Density Estimator using Gaussian kernel'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plt.show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423742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3CA2AB-70D3-EAD4-9C80-19897088D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5207" y="1976435"/>
            <a:ext cx="4584589" cy="328602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Arrow: Pentagon 4">
            <a:extLst>
              <a:ext uri="{FF2B5EF4-FFF2-40B4-BE49-F238E27FC236}">
                <a16:creationId xmlns:a16="http://schemas.microsoft.com/office/drawing/2014/main" id="{2144581A-5767-AE3D-4D0B-FC4731EE6725}"/>
              </a:ext>
            </a:extLst>
          </p:cNvPr>
          <p:cNvSpPr/>
          <p:nvPr/>
        </p:nvSpPr>
        <p:spPr>
          <a:xfrm>
            <a:off x="1474237" y="720011"/>
            <a:ext cx="2957804" cy="464977"/>
          </a:xfrm>
          <a:prstGeom prst="homePlat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Output </a:t>
            </a:r>
            <a:endParaRPr lang="en-IN" sz="2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7" name="Graphic 6" descr="Chevron arrows with solid fill">
            <a:extLst>
              <a:ext uri="{FF2B5EF4-FFF2-40B4-BE49-F238E27FC236}">
                <a16:creationId xmlns:a16="http://schemas.microsoft.com/office/drawing/2014/main" id="{D4F258EF-17A1-F2C6-9E94-C9E9F3F5A1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74237" y="632148"/>
            <a:ext cx="640702" cy="64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499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371056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170</TotalTime>
  <Words>354</Words>
  <Application>Microsoft Office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Algerian</vt:lpstr>
      <vt:lpstr>Arial Black</vt:lpstr>
      <vt:lpstr>Arial Rounded MT Bold</vt:lpstr>
      <vt:lpstr>Calibri</vt:lpstr>
      <vt:lpstr>Cambria Math</vt:lpstr>
      <vt:lpstr>Cascadia Code SemiBold</vt:lpstr>
      <vt:lpstr>Consolas</vt:lpstr>
      <vt:lpstr>Eras Demi ITC</vt:lpstr>
      <vt:lpstr>Franklin Gothic Book</vt:lpstr>
      <vt:lpstr>Franklin Gothic Medium</vt:lpstr>
      <vt:lpstr>Wingdings</vt:lpstr>
      <vt:lpstr>Crop</vt:lpstr>
      <vt:lpstr>Title Lorem Ipsum</vt:lpstr>
      <vt:lpstr>INTRODUCTION</vt:lpstr>
      <vt:lpstr>Key CONCEPTS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Abhirup Bag</dc:creator>
  <cp:lastModifiedBy>Abhirup Bag</cp:lastModifiedBy>
  <cp:revision>1</cp:revision>
  <dcterms:created xsi:type="dcterms:W3CDTF">2025-02-18T12:50:50Z</dcterms:created>
  <dcterms:modified xsi:type="dcterms:W3CDTF">2025-02-19T06:50:49Z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